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551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67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32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1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08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214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24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15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7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3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00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6E4CB-0117-4479-A9AF-7FA87D3B3AB9}" type="datetimeFigureOut">
              <a:rPr lang="en-US" smtClean="0"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CBF8A-94CA-4F72-A7D3-48558693B1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50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Feb.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17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 smtClean="0"/>
          </a:p>
          <a:p>
            <a:r>
              <a:rPr lang="en-US" dirty="0" smtClean="0"/>
              <a:t>Shooter packet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71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Freewrite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about anything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3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Things that must be on your bookmark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Front: the title, the author, a summary, a sketch or drawing that goes with the book.</a:t>
            </a:r>
          </a:p>
          <a:p>
            <a:r>
              <a:rPr lang="en-US" sz="3600" dirty="0" smtClean="0"/>
              <a:t>Back: a character list with a short description of them, your review of the book, an additional sketch or drawing that is pertinent to a character.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5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70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English</vt:lpstr>
      <vt:lpstr>Agenda</vt:lpstr>
      <vt:lpstr>Freewrite</vt:lpstr>
      <vt:lpstr>Things that must be on your bookmark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2</cp:revision>
  <dcterms:created xsi:type="dcterms:W3CDTF">2013-02-07T14:03:28Z</dcterms:created>
  <dcterms:modified xsi:type="dcterms:W3CDTF">2013-02-07T21:27:50Z</dcterms:modified>
</cp:coreProperties>
</file>